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5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4" autoAdjust="0"/>
    <p:restoredTop sz="94660"/>
  </p:normalViewPr>
  <p:slideViewPr>
    <p:cSldViewPr snapToGrid="0">
      <p:cViewPr>
        <p:scale>
          <a:sx n="50" d="100"/>
          <a:sy n="50" d="100"/>
        </p:scale>
        <p:origin x="19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84989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605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733565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7782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503842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2366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7850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197941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0298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51536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348505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D0E04-5419-4AF8-AC98-8E6574648F52}" type="datetimeFigureOut">
              <a:rPr lang="es-419" smtClean="0"/>
              <a:t>14/5/2021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84171-1750-4A0F-B00D-C601660AB414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93903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fficher l’image source">
            <a:extLst>
              <a:ext uri="{FF2B5EF4-FFF2-40B4-BE49-F238E27FC236}">
                <a16:creationId xmlns:a16="http://schemas.microsoft.com/office/drawing/2014/main" id="{02CFC92D-58AB-4565-BA1D-29D1A6559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94" b="97785" l="9916" r="89662">
                        <a14:foregroundMark x1="32278" y1="91772" x2="43038" y2="92089"/>
                        <a14:foregroundMark x1="39451" y1="97468" x2="56962" y2="97785"/>
                        <a14:foregroundMark x1="69198" y1="87658" x2="68776" y2="84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419" y="335360"/>
            <a:ext cx="2890004" cy="192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 descr="&#10;&#10;Description générée automatiquement">
            <a:extLst>
              <a:ext uri="{FF2B5EF4-FFF2-40B4-BE49-F238E27FC236}">
                <a16:creationId xmlns:a16="http://schemas.microsoft.com/office/drawing/2014/main" id="{7790FEC2-CB71-471A-B83A-D29C3BC0DC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8875" l="10000" r="90000">
                        <a14:foregroundMark x1="41000" y1="29625" x2="41000" y2="29625"/>
                        <a14:foregroundMark x1="42583" y1="25917" x2="44194" y2="35000"/>
                        <a14:foregroundMark x1="44194" y1="35000" x2="44194" y2="35000"/>
                        <a14:foregroundMark x1="70500" y1="67958" x2="68639" y2="70917"/>
                        <a14:foregroundMark x1="45444" y1="94458" x2="58972" y2="95750"/>
                        <a14:foregroundMark x1="58972" y1="95750" x2="59750" y2="95542"/>
                        <a14:foregroundMark x1="59000" y1="94250" x2="59000" y2="94250"/>
                        <a14:foregroundMark x1="59889" y1="98875" x2="58389" y2="98875"/>
                        <a14:foregroundMark x1="72667" y1="67583" x2="72111" y2="68792"/>
                        <a14:foregroundMark x1="72833" y1="68333" x2="72667" y2="66667"/>
                        <a14:foregroundMark x1="72972" y1="67042" x2="69389" y2="66583"/>
                        <a14:foregroundMark x1="69000" y1="67958" x2="68528" y2="68792"/>
                        <a14:foregroundMark x1="68944" y1="67583" x2="67583" y2="71000"/>
                        <a14:foregroundMark x1="68944" y1="67500" x2="67889" y2="69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4592" r="24489"/>
          <a:stretch/>
        </p:blipFill>
        <p:spPr>
          <a:xfrm>
            <a:off x="741925" y="335360"/>
            <a:ext cx="2354494" cy="2478881"/>
          </a:xfrm>
          <a:prstGeom prst="rect">
            <a:avLst/>
          </a:prstGeom>
        </p:spPr>
      </p:pic>
      <p:pic>
        <p:nvPicPr>
          <p:cNvPr id="3" name="Image 2" descr="Une image contenant mur, personne, table, intérieur&#10;&#10;Description générée automatiquement">
            <a:extLst>
              <a:ext uri="{FF2B5EF4-FFF2-40B4-BE49-F238E27FC236}">
                <a16:creationId xmlns:a16="http://schemas.microsoft.com/office/drawing/2014/main" id="{159AF8DB-3E95-42ED-BDBB-9392C24F02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141" b="90000" l="10000" r="90000">
                        <a14:foregroundMark x1="49792" y1="9688" x2="53542" y2="91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69" r="25748" b="18113"/>
          <a:stretch/>
        </p:blipFill>
        <p:spPr>
          <a:xfrm>
            <a:off x="1765739" y="3644900"/>
            <a:ext cx="3174124" cy="374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12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CD6AB8-FBA6-4E75-9B5E-E3A55C1E2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93" r="30073"/>
          <a:stretch/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157FC57-0B50-4CB7-864E-DE337D08E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47929" b="19732"/>
          <a:stretch/>
        </p:blipFill>
        <p:spPr>
          <a:xfrm>
            <a:off x="1" y="4394123"/>
            <a:ext cx="6857999" cy="29692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2" descr="Afficher l’image source">
            <a:extLst>
              <a:ext uri="{FF2B5EF4-FFF2-40B4-BE49-F238E27FC236}">
                <a16:creationId xmlns:a16="http://schemas.microsoft.com/office/drawing/2014/main" id="{697B81B4-7F8C-46E0-A85F-3E53C36AEC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94" b="97785" l="9916" r="89662">
                        <a14:foregroundMark x1="32278" y1="91772" x2="43038" y2="92089"/>
                        <a14:foregroundMark x1="39451" y1="97468" x2="56962" y2="97785"/>
                        <a14:foregroundMark x1="69198" y1="87658" x2="68776" y2="84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800" r="22169"/>
          <a:stretch/>
        </p:blipFill>
        <p:spPr bwMode="auto">
          <a:xfrm rot="10800000" flipV="1">
            <a:off x="1632201" y="884547"/>
            <a:ext cx="3593596" cy="427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352D28F-B142-4217-9020-BF8BB61EB082}"/>
              </a:ext>
            </a:extLst>
          </p:cNvPr>
          <p:cNvSpPr txBox="1"/>
          <p:nvPr/>
        </p:nvSpPr>
        <p:spPr>
          <a:xfrm>
            <a:off x="190499" y="5160324"/>
            <a:ext cx="6477000" cy="1912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Sunday Morning" pitchFamily="50" charset="0"/>
              </a:rPr>
              <a:t>Plus besoin de faire cette tête, l’option “RAYON” vous indique que les Cookies sont à nouveau en stock 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FF11645C-CDBF-47AC-8BA3-F96B2A088669}"/>
              </a:ext>
            </a:extLst>
          </p:cNvPr>
          <p:cNvSpPr/>
          <p:nvPr/>
        </p:nvSpPr>
        <p:spPr>
          <a:xfrm>
            <a:off x="4360143" y="172960"/>
            <a:ext cx="711587" cy="71158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Graphique 2" descr="Clin d’œil contour de visage avec un remplissage uni">
            <a:extLst>
              <a:ext uri="{FF2B5EF4-FFF2-40B4-BE49-F238E27FC236}">
                <a16:creationId xmlns:a16="http://schemas.microsoft.com/office/drawing/2014/main" id="{32FF2C46-2A7F-49D0-A99E-B7268771D8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58736" y="7155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0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CD6AB8-FBA6-4E75-9B5E-E3A55C1E2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93" r="30073"/>
          <a:stretch/>
        </p:blipFill>
        <p:spPr>
          <a:xfrm>
            <a:off x="0" y="-80210"/>
            <a:ext cx="6858000" cy="922421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157FC57-0B50-4CB7-864E-DE337D08E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47929" b="19732"/>
          <a:stretch/>
        </p:blipFill>
        <p:spPr>
          <a:xfrm>
            <a:off x="1" y="4394123"/>
            <a:ext cx="6857999" cy="29692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 8" descr="&#10;&#10;Description générée automatiquement">
            <a:extLst>
              <a:ext uri="{FF2B5EF4-FFF2-40B4-BE49-F238E27FC236}">
                <a16:creationId xmlns:a16="http://schemas.microsoft.com/office/drawing/2014/main" id="{0227ABF1-1B45-412A-9887-9D60EDC7A9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8875" l="10000" r="90000">
                        <a14:foregroundMark x1="41000" y1="29625" x2="41000" y2="29625"/>
                        <a14:foregroundMark x1="42583" y1="25917" x2="44194" y2="35000"/>
                        <a14:foregroundMark x1="44194" y1="35000" x2="44194" y2="35000"/>
                        <a14:foregroundMark x1="70500" y1="67958" x2="68639" y2="70917"/>
                        <a14:foregroundMark x1="45444" y1="94458" x2="58972" y2="95750"/>
                        <a14:foregroundMark x1="58972" y1="95750" x2="59750" y2="95542"/>
                        <a14:foregroundMark x1="59000" y1="94250" x2="59000" y2="94250"/>
                        <a14:foregroundMark x1="59889" y1="98875" x2="58389" y2="98875"/>
                        <a14:foregroundMark x1="72667" y1="67583" x2="72111" y2="68792"/>
                        <a14:foregroundMark x1="72833" y1="68333" x2="72667" y2="66667"/>
                        <a14:foregroundMark x1="72972" y1="67042" x2="69389" y2="66583"/>
                        <a14:foregroundMark x1="69000" y1="67958" x2="68528" y2="68792"/>
                        <a14:foregroundMark x1="68944" y1="67583" x2="67583" y2="71000"/>
                        <a14:foregroundMark x1="68944" y1="67500" x2="67889" y2="69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4592" r="24489"/>
          <a:stretch/>
        </p:blipFill>
        <p:spPr>
          <a:xfrm>
            <a:off x="1509947" y="1171074"/>
            <a:ext cx="3838105" cy="404087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29052433-FAE5-4ACE-AC6F-7D45F37A32D2}"/>
              </a:ext>
            </a:extLst>
          </p:cNvPr>
          <p:cNvSpPr txBox="1"/>
          <p:nvPr/>
        </p:nvSpPr>
        <p:spPr>
          <a:xfrm>
            <a:off x="323848" y="5331219"/>
            <a:ext cx="6210301" cy="1266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Sunday Morning" pitchFamily="50" charset="0"/>
              </a:rPr>
              <a:t>Ne vous perdez plus : l’option “GPS” vous mènera rapidement a destination !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1152E6B-3508-4114-BC2D-95EA25B923C7}"/>
              </a:ext>
            </a:extLst>
          </p:cNvPr>
          <p:cNvSpPr/>
          <p:nvPr/>
        </p:nvSpPr>
        <p:spPr>
          <a:xfrm>
            <a:off x="4360143" y="93973"/>
            <a:ext cx="711587" cy="71158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Graphique 11" descr="Clin d’œil contour de visage avec un remplissage uni">
            <a:extLst>
              <a:ext uri="{FF2B5EF4-FFF2-40B4-BE49-F238E27FC236}">
                <a16:creationId xmlns:a16="http://schemas.microsoft.com/office/drawing/2014/main" id="{DAD35236-E365-4D14-9A48-E18A7E6445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58736" y="-743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56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CD6AB8-FBA6-4E75-9B5E-E3A55C1E2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93" r="30073"/>
          <a:stretch/>
        </p:blipFill>
        <p:spPr>
          <a:xfrm>
            <a:off x="0" y="-80210"/>
            <a:ext cx="6858000" cy="922421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157FC57-0B50-4CB7-864E-DE337D08E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47929" b="19732"/>
          <a:stretch/>
        </p:blipFill>
        <p:spPr>
          <a:xfrm>
            <a:off x="1" y="4394123"/>
            <a:ext cx="6857999" cy="29692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Espace réservé du contenu 4" descr="Une image contenant personne, homme, mur, complet&#10;&#10;Description générée automatiquement">
            <a:extLst>
              <a:ext uri="{FF2B5EF4-FFF2-40B4-BE49-F238E27FC236}">
                <a16:creationId xmlns:a16="http://schemas.microsoft.com/office/drawing/2014/main" id="{D895D63C-4462-4BC4-9700-CC58B767A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70" b="97535" l="9994" r="89942">
                        <a14:foregroundMark x1="44938" y1="9576" x2="55062" y2="9010"/>
                        <a14:foregroundMark x1="55062" y1="9010" x2="55775" y2="9212"/>
                        <a14:foregroundMark x1="55775" y1="9374" x2="56554" y2="10747"/>
                        <a14:foregroundMark x1="57787" y1="12081" x2="57787" y2="12081"/>
                        <a14:foregroundMark x1="22193" y1="90182" x2="31149" y2="98909"/>
                        <a14:foregroundMark x1="31149" y1="98909" x2="63173" y2="97131"/>
                        <a14:foregroundMark x1="63173" y1="97131" x2="74140" y2="98303"/>
                        <a14:foregroundMark x1="74140" y1="98303" x2="83485" y2="97535"/>
                        <a14:foregroundMark x1="83485" y1="97535" x2="89682" y2="90384"/>
                        <a14:foregroundMark x1="89228" y1="90384" x2="84426" y2="89576"/>
                        <a14:foregroundMark x1="70960" y1="88646" x2="70960" y2="88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38" t="4348"/>
          <a:stretch/>
        </p:blipFill>
        <p:spPr>
          <a:xfrm>
            <a:off x="1268826" y="1162436"/>
            <a:ext cx="4320348" cy="3688964"/>
          </a:xfr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A70BE86E-48F4-4420-A973-29445BB8BEB0}"/>
              </a:ext>
            </a:extLst>
          </p:cNvPr>
          <p:cNvSpPr/>
          <p:nvPr/>
        </p:nvSpPr>
        <p:spPr>
          <a:xfrm>
            <a:off x="4360143" y="93973"/>
            <a:ext cx="711587" cy="71158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Graphique 6" descr="Clin d’œil contour de visage avec un remplissage uni">
            <a:extLst>
              <a:ext uri="{FF2B5EF4-FFF2-40B4-BE49-F238E27FC236}">
                <a16:creationId xmlns:a16="http://schemas.microsoft.com/office/drawing/2014/main" id="{73B3B08A-D6E0-4201-9B23-4FC5A1177C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58736" y="-7434"/>
            <a:ext cx="914400" cy="9144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FDFB16B-4392-4496-B513-EFE01934320F}"/>
              </a:ext>
            </a:extLst>
          </p:cNvPr>
          <p:cNvSpPr txBox="1"/>
          <p:nvPr/>
        </p:nvSpPr>
        <p:spPr>
          <a:xfrm>
            <a:off x="323848" y="5331219"/>
            <a:ext cx="6210301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Sunday Morning" pitchFamily="50" charset="0"/>
              </a:rPr>
              <a:t>Avec l’option “Budget” vos économies seront assurées !</a:t>
            </a:r>
          </a:p>
        </p:txBody>
      </p:sp>
    </p:spTree>
    <p:extLst>
      <p:ext uri="{BB962C8B-B14F-4D97-AF65-F5344CB8AC3E}">
        <p14:creationId xmlns:p14="http://schemas.microsoft.com/office/powerpoint/2010/main" val="215955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7CD6AB8-FBA6-4E75-9B5E-E3A55C1E2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93" r="30073"/>
          <a:stretch/>
        </p:blipFill>
        <p:spPr>
          <a:xfrm>
            <a:off x="0" y="-80210"/>
            <a:ext cx="6858000" cy="922421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D9BDC8C-8DCB-4C89-81B5-0D380CA6DE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47929" b="19732"/>
          <a:stretch/>
        </p:blipFill>
        <p:spPr>
          <a:xfrm>
            <a:off x="1" y="4287797"/>
            <a:ext cx="6857999" cy="29692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352D28F-B142-4217-9020-BF8BB61EB082}"/>
              </a:ext>
            </a:extLst>
          </p:cNvPr>
          <p:cNvSpPr txBox="1"/>
          <p:nvPr/>
        </p:nvSpPr>
        <p:spPr>
          <a:xfrm>
            <a:off x="323849" y="4922308"/>
            <a:ext cx="6210301" cy="1912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2800" dirty="0">
                <a:latin typeface="Sunday Morning" pitchFamily="50" charset="0"/>
              </a:rPr>
              <a:t>Ne soyez pas perplexe pour le diner de ce soir : l’option “recettes” vous donnera forcément des idées!</a:t>
            </a:r>
          </a:p>
        </p:txBody>
      </p:sp>
      <p:pic>
        <p:nvPicPr>
          <p:cNvPr id="6" name="Image 5" descr="Une image contenant mur, personne, table, intérieur&#10;&#10;Description générée automatiquement">
            <a:extLst>
              <a:ext uri="{FF2B5EF4-FFF2-40B4-BE49-F238E27FC236}">
                <a16:creationId xmlns:a16="http://schemas.microsoft.com/office/drawing/2014/main" id="{D934B0E2-8F2C-4A5D-9FD5-F3FD1C80E0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141" b="90000" l="10000" r="90000">
                        <a14:foregroundMark x1="49792" y1="9688" x2="53542" y2="91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69" r="25748" b="18113"/>
          <a:stretch/>
        </p:blipFill>
        <p:spPr>
          <a:xfrm>
            <a:off x="1688987" y="817629"/>
            <a:ext cx="3480023" cy="4104679"/>
          </a:xfrm>
          <a:prstGeom prst="rect">
            <a:avLst/>
          </a:prstGeom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69F5FDBF-19FA-46DB-9A99-4DC3519DDAD3}"/>
              </a:ext>
            </a:extLst>
          </p:cNvPr>
          <p:cNvSpPr/>
          <p:nvPr/>
        </p:nvSpPr>
        <p:spPr>
          <a:xfrm>
            <a:off x="4360143" y="93973"/>
            <a:ext cx="711587" cy="71158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 descr="Clin d’œil contour de visage avec un remplissage uni">
            <a:extLst>
              <a:ext uri="{FF2B5EF4-FFF2-40B4-BE49-F238E27FC236}">
                <a16:creationId xmlns:a16="http://schemas.microsoft.com/office/drawing/2014/main" id="{3EBB9FD7-762B-4E48-B445-82F3A46B2D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5461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2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5507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68</Words>
  <Application>Microsoft Office PowerPoint</Application>
  <PresentationFormat>Affichage à l'écran (4:3)</PresentationFormat>
  <Paragraphs>4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Sunday Morning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Johanna Lenfant</dc:creator>
  <cp:lastModifiedBy>camilo franco</cp:lastModifiedBy>
  <cp:revision>14</cp:revision>
  <dcterms:created xsi:type="dcterms:W3CDTF">2021-05-14T18:35:50Z</dcterms:created>
  <dcterms:modified xsi:type="dcterms:W3CDTF">2021-05-14T20:56:22Z</dcterms:modified>
</cp:coreProperties>
</file>

<file path=docProps/thumbnail.jpeg>
</file>